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083" autoAdjust="0"/>
  </p:normalViewPr>
  <p:slideViewPr>
    <p:cSldViewPr snapToGrid="0">
      <p:cViewPr varScale="1">
        <p:scale>
          <a:sx n="78" d="100"/>
          <a:sy n="78" d="100"/>
        </p:scale>
        <p:origin x="80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3123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/>
          <p:cNvSpPr/>
          <p:nvPr userDrawn="1"/>
        </p:nvSpPr>
        <p:spPr>
          <a:xfrm>
            <a:off x="0" y="6237514"/>
            <a:ext cx="12192000" cy="62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 userDrawn="1"/>
        </p:nvSpPr>
        <p:spPr>
          <a:xfrm>
            <a:off x="1811915" y="824623"/>
            <a:ext cx="6615269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 userDrawn="1"/>
        </p:nvSpPr>
        <p:spPr>
          <a:xfrm>
            <a:off x="1811915" y="824623"/>
            <a:ext cx="6615269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 userDrawn="1"/>
        </p:nvSpPr>
        <p:spPr>
          <a:xfrm>
            <a:off x="7425479" y="1486299"/>
            <a:ext cx="2522642" cy="204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8" y="535194"/>
            <a:ext cx="1487364" cy="493852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4569"/>
            <a:ext cx="12192000" cy="5461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9784" y="196831"/>
            <a:ext cx="6271210" cy="17836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5" y="6255325"/>
            <a:ext cx="1962055" cy="604009"/>
          </a:xfrm>
          <a:prstGeom prst="rect">
            <a:avLst/>
          </a:prstGeom>
        </p:spPr>
      </p:pic>
      <p:pic>
        <p:nvPicPr>
          <p:cNvPr id="8" name="Picture 2" descr="masaf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2" b="36563"/>
          <a:stretch/>
        </p:blipFill>
        <p:spPr bwMode="auto">
          <a:xfrm>
            <a:off x="8140809" y="373150"/>
            <a:ext cx="2825866" cy="4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gione_campania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r="19192"/>
          <a:stretch/>
        </p:blipFill>
        <p:spPr bwMode="auto">
          <a:xfrm>
            <a:off x="10864294" y="261979"/>
            <a:ext cx="932780" cy="7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4569"/>
            <a:ext cx="12192000" cy="546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62" y="6395444"/>
            <a:ext cx="1310237" cy="43504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5" y="6255325"/>
            <a:ext cx="1962055" cy="6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992515" y="1143856"/>
            <a:ext cx="10664937" cy="562913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811915" y="824623"/>
            <a:ext cx="7368845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 userDrawn="1"/>
        </p:nvSpPr>
        <p:spPr>
          <a:xfrm>
            <a:off x="1811915" y="824623"/>
            <a:ext cx="7368845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 userDrawn="1"/>
        </p:nvSpPr>
        <p:spPr>
          <a:xfrm>
            <a:off x="7425479" y="1486299"/>
            <a:ext cx="2522642" cy="204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4569"/>
            <a:ext cx="12192000" cy="5461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5" y="6255325"/>
            <a:ext cx="1962055" cy="60400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62493" y="150965"/>
            <a:ext cx="6982079" cy="198578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62" y="6395444"/>
            <a:ext cx="1310237" cy="4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06/04/2023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06/04/2023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06/04/2023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29</cp:revision>
  <dcterms:created xsi:type="dcterms:W3CDTF">2020-05-11T20:02:37Z</dcterms:created>
  <dcterms:modified xsi:type="dcterms:W3CDTF">2023-04-06T16:32:59Z</dcterms:modified>
</cp:coreProperties>
</file>